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ADMINISTRATION OF THE PALLAVAS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28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69232"/>
            <a:ext cx="8610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INTRODUCTION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kings had a well organised administration and introduced </a:t>
            </a:r>
            <a:r>
              <a:rPr lang="en-IN" dirty="0" err="1" smtClean="0"/>
              <a:t>sevsral</a:t>
            </a:r>
            <a:r>
              <a:rPr lang="en-IN" dirty="0" smtClean="0"/>
              <a:t> administrative institutions in the Tamil Country and they had adopted the </a:t>
            </a:r>
            <a:r>
              <a:rPr lang="en-IN" dirty="0" err="1" smtClean="0"/>
              <a:t>Mauryan</a:t>
            </a:r>
            <a:r>
              <a:rPr lang="en-IN" dirty="0" smtClean="0"/>
              <a:t> system of Administration .</a:t>
            </a:r>
          </a:p>
          <a:p>
            <a:endParaRPr lang="en-IN" sz="2000" b="1" dirty="0"/>
          </a:p>
          <a:p>
            <a:r>
              <a:rPr lang="en-IN" sz="2000" b="1" dirty="0" smtClean="0"/>
              <a:t>Administrative Divisions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a vast empire , extended up to the Nellore district in the North and </a:t>
            </a:r>
            <a:r>
              <a:rPr lang="en-IN" dirty="0" err="1" smtClean="0"/>
              <a:t>upto</a:t>
            </a:r>
            <a:r>
              <a:rPr lang="en-IN" dirty="0" smtClean="0"/>
              <a:t> the river South </a:t>
            </a:r>
            <a:r>
              <a:rPr lang="en-IN" dirty="0" err="1" smtClean="0"/>
              <a:t>Pennar</a:t>
            </a:r>
            <a:r>
              <a:rPr lang="en-IN" dirty="0" smtClean="0"/>
              <a:t> in the South .</a:t>
            </a:r>
          </a:p>
          <a:p>
            <a:endParaRPr lang="en-IN" dirty="0"/>
          </a:p>
          <a:p>
            <a:r>
              <a:rPr lang="en-IN" dirty="0" smtClean="0"/>
              <a:t>On the west , it had extended up to the Western Ghats and on the East  up to the Bay of Bengal .</a:t>
            </a:r>
          </a:p>
          <a:p>
            <a:endParaRPr lang="en-IN" dirty="0"/>
          </a:p>
          <a:p>
            <a:r>
              <a:rPr lang="en-IN" dirty="0" smtClean="0"/>
              <a:t>It was very difficult to have administrative control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divided the empire into several administrative units called as </a:t>
            </a:r>
            <a:r>
              <a:rPr lang="en-IN" b="1" dirty="0" err="1" smtClean="0"/>
              <a:t>Mandalam</a:t>
            </a:r>
            <a:r>
              <a:rPr lang="en-IN" b="1" dirty="0" smtClean="0"/>
              <a:t> , </a:t>
            </a:r>
          </a:p>
          <a:p>
            <a:endParaRPr lang="en-IN" dirty="0"/>
          </a:p>
          <a:p>
            <a:r>
              <a:rPr lang="en-IN" b="1" dirty="0" err="1" smtClean="0"/>
              <a:t>Kottam</a:t>
            </a:r>
            <a:r>
              <a:rPr lang="en-IN" b="1" dirty="0" smtClean="0"/>
              <a:t> , Nadu and Ur .</a:t>
            </a:r>
          </a:p>
        </p:txBody>
      </p:sp>
    </p:spTree>
    <p:extLst>
      <p:ext uri="{BB962C8B-B14F-4D97-AF65-F5344CB8AC3E}">
        <p14:creationId xmlns:p14="http://schemas.microsoft.com/office/powerpoint/2010/main" val="346335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89547"/>
            <a:ext cx="8610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These administrative divisions may be compared with the modern administrative units , namely  Province , District , </a:t>
            </a:r>
            <a:r>
              <a:rPr lang="en-IN" dirty="0" err="1" smtClean="0"/>
              <a:t>Taluk</a:t>
            </a:r>
            <a:r>
              <a:rPr lang="en-IN" dirty="0" smtClean="0"/>
              <a:t>  and Village </a:t>
            </a:r>
          </a:p>
          <a:p>
            <a:endParaRPr lang="en-IN" dirty="0"/>
          </a:p>
          <a:p>
            <a:r>
              <a:rPr lang="en-IN" b="1" dirty="0" err="1" smtClean="0"/>
              <a:t>Mandalam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 biggest unit of the </a:t>
            </a:r>
            <a:r>
              <a:rPr lang="en-IN" dirty="0" err="1" smtClean="0"/>
              <a:t>Pallava</a:t>
            </a:r>
            <a:r>
              <a:rPr lang="en-IN" dirty="0" smtClean="0"/>
              <a:t> Empire was </a:t>
            </a:r>
            <a:r>
              <a:rPr lang="en-IN" dirty="0" err="1" smtClean="0"/>
              <a:t>Mandalam</a:t>
            </a:r>
            <a:r>
              <a:rPr lang="en-IN" dirty="0" smtClean="0"/>
              <a:t> or </a:t>
            </a:r>
            <a:r>
              <a:rPr lang="en-IN" dirty="0" err="1" smtClean="0"/>
              <a:t>Rashtra</a:t>
            </a:r>
            <a:r>
              <a:rPr lang="en-IN" dirty="0" smtClean="0"/>
              <a:t> , remained almost an autonomous unit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 had appointed a prince or </a:t>
            </a:r>
            <a:r>
              <a:rPr lang="en-IN" dirty="0" err="1" smtClean="0"/>
              <a:t>Yuvaraja</a:t>
            </a:r>
            <a:r>
              <a:rPr lang="en-IN" dirty="0" smtClean="0"/>
              <a:t> as the governor of a </a:t>
            </a:r>
            <a:r>
              <a:rPr lang="en-IN" dirty="0" err="1" smtClean="0"/>
              <a:t>Mandalam</a:t>
            </a:r>
            <a:r>
              <a:rPr lang="en-IN" dirty="0" smtClean="0"/>
              <a:t> , direct control over the </a:t>
            </a:r>
            <a:r>
              <a:rPr lang="en-IN" dirty="0" err="1" smtClean="0"/>
              <a:t>Mandalam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b="1" dirty="0" err="1" smtClean="0"/>
              <a:t>Kottam</a:t>
            </a:r>
            <a:r>
              <a:rPr lang="en-IN" b="1" dirty="0" smtClean="0"/>
              <a:t> </a:t>
            </a:r>
          </a:p>
          <a:p>
            <a:endParaRPr lang="en-IN" dirty="0" smtClean="0"/>
          </a:p>
          <a:p>
            <a:r>
              <a:rPr lang="en-IN" dirty="0" smtClean="0"/>
              <a:t>Each </a:t>
            </a:r>
            <a:r>
              <a:rPr lang="en-IN" dirty="0" err="1" smtClean="0"/>
              <a:t>Mandalam</a:t>
            </a:r>
            <a:r>
              <a:rPr lang="en-IN" dirty="0" smtClean="0"/>
              <a:t> was divided into several </a:t>
            </a:r>
            <a:r>
              <a:rPr lang="en-IN" dirty="0" err="1" smtClean="0"/>
              <a:t>Kottams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number of </a:t>
            </a:r>
            <a:r>
              <a:rPr lang="en-IN" dirty="0" err="1" smtClean="0"/>
              <a:t>Kottems</a:t>
            </a:r>
            <a:r>
              <a:rPr lang="en-IN" dirty="0" smtClean="0"/>
              <a:t> varied according to the size of the </a:t>
            </a:r>
            <a:r>
              <a:rPr lang="en-IN" dirty="0" err="1" smtClean="0"/>
              <a:t>Mandalam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Thondai</a:t>
            </a:r>
            <a:r>
              <a:rPr lang="en-IN" dirty="0" smtClean="0"/>
              <a:t> </a:t>
            </a:r>
            <a:r>
              <a:rPr lang="en-IN" dirty="0" err="1" smtClean="0"/>
              <a:t>Mandalam</a:t>
            </a:r>
            <a:r>
              <a:rPr lang="en-IN" dirty="0" smtClean="0"/>
              <a:t> was divided into twenty – four </a:t>
            </a:r>
            <a:r>
              <a:rPr lang="en-IN" dirty="0" err="1" smtClean="0"/>
              <a:t>Kottams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Officials were appointed by the king to administer each </a:t>
            </a:r>
            <a:r>
              <a:rPr lang="en-IN" dirty="0" err="1" smtClean="0"/>
              <a:t>Kottams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5234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Nadu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 next administrative unit was called Nadu .</a:t>
            </a:r>
          </a:p>
          <a:p>
            <a:endParaRPr lang="en-IN" dirty="0"/>
          </a:p>
          <a:p>
            <a:r>
              <a:rPr lang="en-IN" dirty="0" smtClean="0"/>
              <a:t>Nadu was bigger than </a:t>
            </a:r>
            <a:r>
              <a:rPr lang="en-IN" dirty="0" err="1" smtClean="0"/>
              <a:t>Oor</a:t>
            </a:r>
            <a:r>
              <a:rPr lang="en-IN" dirty="0" smtClean="0"/>
              <a:t> or village , several villages in each Nadu </a:t>
            </a:r>
          </a:p>
          <a:p>
            <a:endParaRPr lang="en-IN" dirty="0"/>
          </a:p>
          <a:p>
            <a:r>
              <a:rPr lang="en-IN" dirty="0" smtClean="0"/>
              <a:t>A council called </a:t>
            </a:r>
            <a:r>
              <a:rPr lang="en-IN" dirty="0" err="1" smtClean="0"/>
              <a:t>Nattar</a:t>
            </a:r>
            <a:r>
              <a:rPr lang="en-IN" dirty="0" smtClean="0"/>
              <a:t> was in charge of the administration of Nadu </a:t>
            </a:r>
          </a:p>
          <a:p>
            <a:endParaRPr lang="en-IN" dirty="0"/>
          </a:p>
          <a:p>
            <a:r>
              <a:rPr lang="en-IN" b="1" dirty="0" err="1" smtClean="0"/>
              <a:t>Oor</a:t>
            </a:r>
            <a:r>
              <a:rPr lang="en-IN" b="1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Oor</a:t>
            </a:r>
            <a:r>
              <a:rPr lang="en-IN" dirty="0" smtClean="0"/>
              <a:t> or Village was the smallest unit of the </a:t>
            </a:r>
            <a:r>
              <a:rPr lang="en-IN" dirty="0" err="1" smtClean="0"/>
              <a:t>Pallava</a:t>
            </a:r>
            <a:r>
              <a:rPr lang="en-IN" dirty="0" smtClean="0"/>
              <a:t> administration , under the control of the Village Committees called </a:t>
            </a:r>
            <a:r>
              <a:rPr lang="en-IN" dirty="0" err="1" smtClean="0"/>
              <a:t>Sabhas</a:t>
            </a:r>
            <a:r>
              <a:rPr lang="en-IN" dirty="0" smtClean="0"/>
              <a:t> , it was an autonomous body  looking after the Day to Day administration of the village .</a:t>
            </a:r>
          </a:p>
          <a:p>
            <a:endParaRPr lang="en-IN" dirty="0"/>
          </a:p>
          <a:p>
            <a:r>
              <a:rPr lang="en-IN" dirty="0" smtClean="0"/>
              <a:t>The members of </a:t>
            </a:r>
            <a:r>
              <a:rPr lang="en-IN" dirty="0" err="1" smtClean="0"/>
              <a:t>Oor</a:t>
            </a:r>
            <a:r>
              <a:rPr lang="en-IN" dirty="0" smtClean="0"/>
              <a:t> </a:t>
            </a:r>
            <a:r>
              <a:rPr lang="en-IN" dirty="0" err="1" smtClean="0"/>
              <a:t>Sabha</a:t>
            </a:r>
            <a:r>
              <a:rPr lang="en-IN" dirty="0" smtClean="0"/>
              <a:t> were known as </a:t>
            </a:r>
            <a:r>
              <a:rPr lang="en-IN" dirty="0" err="1" smtClean="0"/>
              <a:t>Perumakkal</a:t>
            </a:r>
            <a:r>
              <a:rPr lang="en-IN" dirty="0" smtClean="0"/>
              <a:t> . Each </a:t>
            </a:r>
            <a:r>
              <a:rPr lang="en-IN" dirty="0" err="1" smtClean="0"/>
              <a:t>Sabha</a:t>
            </a:r>
            <a:r>
              <a:rPr lang="en-IN" dirty="0" smtClean="0"/>
              <a:t> was divided into separate Committees called </a:t>
            </a:r>
            <a:r>
              <a:rPr lang="en-IN" dirty="0" err="1" smtClean="0"/>
              <a:t>Variyams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Each </a:t>
            </a:r>
            <a:r>
              <a:rPr lang="en-IN" dirty="0" err="1" smtClean="0"/>
              <a:t>Variyam</a:t>
            </a:r>
            <a:r>
              <a:rPr lang="en-IN" dirty="0" smtClean="0"/>
              <a:t> had looked after the administration of temple , Irrigation Tanks and Village Gardens .</a:t>
            </a:r>
          </a:p>
          <a:p>
            <a:endParaRPr lang="en-IN" dirty="0"/>
          </a:p>
          <a:p>
            <a:r>
              <a:rPr lang="en-IN" dirty="0" smtClean="0"/>
              <a:t>It can be said that the </a:t>
            </a:r>
            <a:r>
              <a:rPr lang="en-IN" dirty="0" err="1" smtClean="0"/>
              <a:t>Pallavas</a:t>
            </a:r>
            <a:r>
              <a:rPr lang="en-IN" dirty="0" smtClean="0"/>
              <a:t> had laid the foundation for the future expansion of Village administration during the Later Cholas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884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1534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Central Government </a:t>
            </a:r>
          </a:p>
          <a:p>
            <a:endParaRPr lang="en-IN" dirty="0"/>
          </a:p>
          <a:p>
            <a:r>
              <a:rPr lang="en-IN" b="1" dirty="0" smtClean="0"/>
              <a:t>Monarchy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followed the system of monarchy , the king was the head of the kingdom .</a:t>
            </a:r>
          </a:p>
          <a:p>
            <a:endParaRPr lang="en-IN" dirty="0"/>
          </a:p>
          <a:p>
            <a:r>
              <a:rPr lang="en-IN" dirty="0" smtClean="0"/>
              <a:t>Hereditary succession to the throne had been in practice , the eldest son would be the next ruler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kings had considered themselves as the representative of God .</a:t>
            </a:r>
          </a:p>
          <a:p>
            <a:endParaRPr lang="en-IN" dirty="0"/>
          </a:p>
          <a:p>
            <a:r>
              <a:rPr lang="en-IN" dirty="0" smtClean="0"/>
              <a:t>They had assumed many titles like Maharaja , </a:t>
            </a:r>
            <a:r>
              <a:rPr lang="en-IN" dirty="0" err="1" smtClean="0"/>
              <a:t>Maharajathi</a:t>
            </a:r>
            <a:r>
              <a:rPr lang="en-IN" dirty="0" smtClean="0"/>
              <a:t> Raja ,  and Dharma </a:t>
            </a:r>
            <a:r>
              <a:rPr lang="en-IN" dirty="0" err="1" smtClean="0"/>
              <a:t>Rajathiraja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These titles indicate the imperial power of the </a:t>
            </a:r>
            <a:r>
              <a:rPr lang="en-IN" dirty="0" err="1" smtClean="0"/>
              <a:t>Pallava</a:t>
            </a:r>
            <a:r>
              <a:rPr lang="en-IN" dirty="0" smtClean="0"/>
              <a:t> kings , had also claimed a Divine Origin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61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058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Council of Ministers .</a:t>
            </a:r>
          </a:p>
          <a:p>
            <a:endParaRPr lang="en-IN" dirty="0"/>
          </a:p>
          <a:p>
            <a:r>
              <a:rPr lang="en-IN" dirty="0" smtClean="0"/>
              <a:t>There was an efficient Council of Ministers  in the </a:t>
            </a:r>
            <a:r>
              <a:rPr lang="en-IN" dirty="0" err="1" smtClean="0"/>
              <a:t>Pallava</a:t>
            </a:r>
            <a:r>
              <a:rPr lang="en-IN" dirty="0" smtClean="0"/>
              <a:t> Kingdom .</a:t>
            </a:r>
          </a:p>
          <a:p>
            <a:endParaRPr lang="en-IN" dirty="0"/>
          </a:p>
          <a:p>
            <a:r>
              <a:rPr lang="en-IN" dirty="0" smtClean="0"/>
              <a:t>The Ministers were known as </a:t>
            </a:r>
            <a:r>
              <a:rPr lang="en-IN" dirty="0" err="1" smtClean="0"/>
              <a:t>Amatyas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Minister carried out the orders of the king  and rendered their co-operation and service to the king  in all matters of administration .</a:t>
            </a:r>
          </a:p>
          <a:p>
            <a:endParaRPr lang="en-IN" dirty="0"/>
          </a:p>
          <a:p>
            <a:r>
              <a:rPr lang="en-IN" dirty="0" smtClean="0"/>
              <a:t>The king appointed other officials to each department to look after the administration of that department .</a:t>
            </a:r>
          </a:p>
          <a:p>
            <a:endParaRPr lang="en-IN" dirty="0"/>
          </a:p>
          <a:p>
            <a:r>
              <a:rPr lang="en-IN" sz="2000" b="1" dirty="0" smtClean="0"/>
              <a:t>Judiciary .</a:t>
            </a:r>
          </a:p>
          <a:p>
            <a:endParaRPr lang="en-IN" dirty="0"/>
          </a:p>
          <a:p>
            <a:r>
              <a:rPr lang="en-IN" dirty="0" smtClean="0"/>
              <a:t>There were three types of Courts in the </a:t>
            </a:r>
            <a:r>
              <a:rPr lang="en-IN" dirty="0" err="1" smtClean="0"/>
              <a:t>Pallava</a:t>
            </a:r>
            <a:r>
              <a:rPr lang="en-IN" dirty="0" smtClean="0"/>
              <a:t> kingdom , the King acted as its head .</a:t>
            </a:r>
          </a:p>
          <a:p>
            <a:endParaRPr lang="en-IN" dirty="0"/>
          </a:p>
          <a:p>
            <a:r>
              <a:rPr lang="en-IN" dirty="0" smtClean="0"/>
              <a:t>The Highest judicial  organization was called  </a:t>
            </a:r>
            <a:r>
              <a:rPr lang="en-IN" b="1" dirty="0" err="1" smtClean="0"/>
              <a:t>Dharmasena</a:t>
            </a:r>
            <a:r>
              <a:rPr lang="en-IN" b="1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Courts in the towns were known as </a:t>
            </a:r>
            <a:r>
              <a:rPr lang="en-IN" b="1" dirty="0" err="1" smtClean="0"/>
              <a:t>Adikarnas</a:t>
            </a:r>
            <a:r>
              <a:rPr lang="en-IN" b="1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 Village courts were called as </a:t>
            </a:r>
            <a:r>
              <a:rPr lang="en-IN" b="1" dirty="0" err="1" smtClean="0"/>
              <a:t>Karnas</a:t>
            </a:r>
            <a:r>
              <a:rPr lang="en-IN" b="1" dirty="0" smtClean="0"/>
              <a:t> </a:t>
            </a:r>
            <a:r>
              <a:rPr lang="en-IN" dirty="0" smtClean="0"/>
              <a:t>, it look after the civil disputes in the Villages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172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273" y="304800"/>
            <a:ext cx="838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Army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a strong and big army </a:t>
            </a:r>
          </a:p>
          <a:p>
            <a:endParaRPr lang="en-IN" dirty="0"/>
          </a:p>
          <a:p>
            <a:r>
              <a:rPr lang="en-IN" dirty="0" smtClean="0"/>
              <a:t>There were four divisions in the Army , Infantry  , Cavalry , Elephants  and Chariots .</a:t>
            </a:r>
          </a:p>
          <a:p>
            <a:endParaRPr lang="en-IN" dirty="0"/>
          </a:p>
          <a:p>
            <a:r>
              <a:rPr lang="en-IN" dirty="0" smtClean="0"/>
              <a:t>The Cavalry played a vital role in the wars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Pallvas</a:t>
            </a:r>
            <a:r>
              <a:rPr lang="en-IN" dirty="0" smtClean="0"/>
              <a:t> also had a Navy .</a:t>
            </a:r>
          </a:p>
          <a:p>
            <a:endParaRPr lang="en-IN" dirty="0"/>
          </a:p>
          <a:p>
            <a:r>
              <a:rPr lang="en-IN" b="1" dirty="0" smtClean="0"/>
              <a:t>Revenue .</a:t>
            </a:r>
          </a:p>
          <a:p>
            <a:endParaRPr lang="en-IN" dirty="0"/>
          </a:p>
          <a:p>
            <a:r>
              <a:rPr lang="en-IN" dirty="0" smtClean="0"/>
              <a:t>Land tax was the main source of income to the government .</a:t>
            </a:r>
          </a:p>
          <a:p>
            <a:endParaRPr lang="en-IN" dirty="0"/>
          </a:p>
          <a:p>
            <a:r>
              <a:rPr lang="en-IN" dirty="0" smtClean="0"/>
              <a:t>The copper plates and Inscriptions of the </a:t>
            </a:r>
            <a:r>
              <a:rPr lang="en-IN" dirty="0" err="1" smtClean="0"/>
              <a:t>Pallava</a:t>
            </a:r>
            <a:r>
              <a:rPr lang="en-IN" dirty="0" err="1" smtClean="0"/>
              <a:t>s</a:t>
            </a:r>
            <a:r>
              <a:rPr lang="en-IN" dirty="0" smtClean="0"/>
              <a:t> mentioned Eighteen kinds of Taxes  were collected by the </a:t>
            </a:r>
            <a:r>
              <a:rPr lang="en-IN" dirty="0" err="1" smtClean="0"/>
              <a:t>Pallavas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number of  Lakes , Tanks , Wells , Rivers  and Trees were counted for the purposes of taxation .</a:t>
            </a:r>
          </a:p>
          <a:p>
            <a:endParaRPr lang="en-IN" dirty="0"/>
          </a:p>
          <a:p>
            <a:r>
              <a:rPr lang="en-IN" dirty="0" smtClean="0"/>
              <a:t>Taxes were also levied on Oil  - Pressers , </a:t>
            </a:r>
            <a:r>
              <a:rPr lang="en-IN" dirty="0" err="1" smtClean="0"/>
              <a:t>Washermen</a:t>
            </a:r>
            <a:r>
              <a:rPr lang="en-IN" dirty="0" smtClean="0"/>
              <a:t> , Goldsmith  and Cattle breeders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0022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24934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Taxes were known by different names such as </a:t>
            </a:r>
            <a:r>
              <a:rPr lang="en-IN" dirty="0" err="1" smtClean="0"/>
              <a:t>Kaanam</a:t>
            </a:r>
            <a:r>
              <a:rPr lang="en-IN" dirty="0" smtClean="0"/>
              <a:t> , </a:t>
            </a:r>
            <a:r>
              <a:rPr lang="en-IN" dirty="0" err="1" smtClean="0"/>
              <a:t>Irai</a:t>
            </a:r>
            <a:r>
              <a:rPr lang="en-IN" dirty="0" smtClean="0"/>
              <a:t> , </a:t>
            </a:r>
            <a:r>
              <a:rPr lang="en-IN" dirty="0" err="1" smtClean="0"/>
              <a:t>Pattam</a:t>
            </a:r>
            <a:r>
              <a:rPr lang="en-IN" dirty="0" smtClean="0"/>
              <a:t> , and </a:t>
            </a:r>
            <a:r>
              <a:rPr lang="en-IN" dirty="0" err="1" smtClean="0"/>
              <a:t>Puchi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For example , the  term </a:t>
            </a:r>
            <a:r>
              <a:rPr lang="en-IN" dirty="0" err="1" smtClean="0"/>
              <a:t>Kusakaanam</a:t>
            </a:r>
            <a:r>
              <a:rPr lang="en-IN" dirty="0" smtClean="0"/>
              <a:t>  refers to the tax on Potters  and </a:t>
            </a:r>
            <a:r>
              <a:rPr lang="en-IN" dirty="0" err="1" smtClean="0"/>
              <a:t>Thari</a:t>
            </a:r>
            <a:r>
              <a:rPr lang="en-IN" dirty="0" smtClean="0"/>
              <a:t>  </a:t>
            </a:r>
            <a:r>
              <a:rPr lang="en-IN" dirty="0" err="1" smtClean="0"/>
              <a:t>Irai</a:t>
            </a:r>
            <a:r>
              <a:rPr lang="en-IN" dirty="0" smtClean="0"/>
              <a:t>  to the tax on weavers .</a:t>
            </a:r>
          </a:p>
          <a:p>
            <a:endParaRPr lang="en-IN" dirty="0"/>
          </a:p>
          <a:p>
            <a:r>
              <a:rPr lang="en-IN" dirty="0" smtClean="0"/>
              <a:t>                                              ______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8801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700</Words>
  <Application>Microsoft Office PowerPoint</Application>
  <PresentationFormat>On-screen Show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ADMINISTRATION OF THE PALLAVAS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ADMINISTRATION OF THE PALLAVAS </dc:title>
  <dc:creator>sid m</dc:creator>
  <cp:lastModifiedBy>lingamal</cp:lastModifiedBy>
  <cp:revision>17</cp:revision>
  <dcterms:created xsi:type="dcterms:W3CDTF">2006-08-16T00:00:00Z</dcterms:created>
  <dcterms:modified xsi:type="dcterms:W3CDTF">2018-07-09T13:50:00Z</dcterms:modified>
</cp:coreProperties>
</file>